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7e4af2dd77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7e4af2dd7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7e4af2dd77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7e4af2dd77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7e4af2dd77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7e4af2dd77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7e4af2dd7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7e4af2dd7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7e4af2dd77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7e4af2dd7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7e4af2dd77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7e4af2dd77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7e4af2dd77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7e4af2dd77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스크린샷 2025-09-12 오후 6.19.2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61879"/>
            <a:ext cx="8839204" cy="2654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 title="스크린샷 2025-09-12 오후 7.31.1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5238" y="152400"/>
            <a:ext cx="6773514" cy="4838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 title="스크린샷 2025-09-12 오후 6.21.0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000" y="251200"/>
            <a:ext cx="3717825" cy="44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5" title="스크린샷 2025-09-12 오후 6.22.10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5550" y="392050"/>
            <a:ext cx="3773976" cy="4352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title="스크린샷 2025-09-12 오후 7.29.5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138" y="152400"/>
            <a:ext cx="7833723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스크린샷 2025-09-12 오후 6.23.0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509973" cy="471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7" title="스크린샷 2025-09-12 오후 6.23.38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2375" y="1165750"/>
            <a:ext cx="4305751" cy="29831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스크린샷 2025-09-12 오후 7.32.4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5300" y="152400"/>
            <a:ext cx="7313398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9" title="스크린샷 2025-09-12 오후 6.24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750" y="152400"/>
            <a:ext cx="7432482" cy="4838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0" title="스크린샷 2025-09-12 오후 7.35.0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238" y="152400"/>
            <a:ext cx="7827533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